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76" r:id="rId10"/>
    <p:sldId id="260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77" r:id="rId19"/>
    <p:sldId id="278" r:id="rId20"/>
    <p:sldId id="279" r:id="rId21"/>
    <p:sldId id="280" r:id="rId22"/>
    <p:sldId id="281" r:id="rId23"/>
    <p:sldId id="282" r:id="rId24"/>
    <p:sldId id="283" r:id="rId25"/>
    <p:sldId id="284" r:id="rId26"/>
    <p:sldId id="285" r:id="rId27"/>
    <p:sldId id="269" r:id="rId28"/>
    <p:sldId id="274" r:id="rId29"/>
    <p:sldId id="270" r:id="rId30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8" d="100"/>
          <a:sy n="118" d="100"/>
        </p:scale>
        <p:origin x="114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82043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471008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824729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0152381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493758487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6289979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626287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80972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7/4/2023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82412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40825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3779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044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7/4/2023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37155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7/4/2023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91964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18049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3668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7/4/2023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8279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  <p:sldLayoutId id="2147483789" r:id="rId15"/>
    <p:sldLayoutId id="2147483790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g"/><Relationship Id="rId4" Type="http://schemas.openxmlformats.org/officeDocument/2006/relationships/image" Target="../media/image45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40" y="11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340" y="863405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" y="1131076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252054" y="871022"/>
            <a:ext cx="9685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- Khi </a:t>
            </a:r>
            <a:r>
              <a:rPr lang="en-US" dirty="0" err="1"/>
              <a:t>thiết</a:t>
            </a:r>
            <a:r>
              <a:rPr lang="en-US" dirty="0"/>
              <a:t> bi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 Internet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Wi-Fi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r>
              <a:rPr lang="en-US" dirty="0"/>
              <a:t>-  </a:t>
            </a:r>
            <a:r>
              <a:rPr lang="en-US" u="sng" dirty="0" err="1">
                <a:solidFill>
                  <a:srgbClr val="FF0000"/>
                </a:solidFill>
              </a:rPr>
              <a:t>Đảm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bảo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bị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đã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nối</a:t>
            </a:r>
            <a:r>
              <a:rPr lang="en-US" u="sng" dirty="0">
                <a:solidFill>
                  <a:srgbClr val="FF0000"/>
                </a:solidFill>
              </a:rPr>
              <a:t> internet </a:t>
            </a:r>
            <a:r>
              <a:rPr lang="en-US" u="sng" dirty="0" err="1">
                <a:solidFill>
                  <a:srgbClr val="FF0000"/>
                </a:solidFill>
              </a:rPr>
              <a:t>để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cải</a:t>
            </a:r>
            <a:r>
              <a:rPr lang="en-US" u="sng" dirty="0">
                <a:solidFill>
                  <a:srgbClr val="FF0000"/>
                </a:solidFill>
              </a:rPr>
              <a:t>  </a:t>
            </a:r>
            <a:r>
              <a:rPr lang="en-US" u="sng" dirty="0" err="1">
                <a:solidFill>
                  <a:srgbClr val="FF0000"/>
                </a:solidFill>
              </a:rPr>
              <a:t>cài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đặt</a:t>
            </a:r>
            <a:r>
              <a:rPr lang="en-US" u="sng" dirty="0">
                <a:solidFill>
                  <a:srgbClr val="FF0000"/>
                </a:solidFill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03E6-3479-B847-A747-756CF40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96" y="1953370"/>
            <a:ext cx="6123156" cy="2575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19111-B209-4B01-2977-57025354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0" y="4612108"/>
            <a:ext cx="4777093" cy="21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0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máy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tính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86479AC2-D94B-5798-83F3-142774627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670" y="2429529"/>
            <a:ext cx="6552514" cy="3812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22710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" y="987773"/>
            <a:ext cx="8596668" cy="2282202"/>
          </a:xfrm>
        </p:spPr>
        <p:txBody>
          <a:bodyPr>
            <a:normAutofit lnSpcReduction="10000"/>
          </a:bodyPr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</a:p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F6E11489-FF41-157E-99C4-112BAB0F2A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77506"/>
            <a:ext cx="8145700" cy="4594693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</a:t>
            </a:r>
            <a:r>
              <a:rPr lang="en-US" dirty="0" err="1"/>
              <a:t>bấm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sổ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6115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30" y="906963"/>
            <a:ext cx="61026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3: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“Install”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E434CD7-B344-B99D-F44D-D6B78C082D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293" y="1601036"/>
            <a:ext cx="7976296" cy="46413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4768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DF71CA-6395-F98A-3228-F3C2AAF1FB90}"/>
              </a:ext>
            </a:extLst>
          </p:cNvPr>
          <p:cNvSpPr txBox="1"/>
          <p:nvPr/>
        </p:nvSpPr>
        <p:spPr>
          <a:xfrm>
            <a:off x="566529" y="906963"/>
            <a:ext cx="893527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quả</a:t>
            </a:r>
            <a:r>
              <a:rPr lang="en-US" dirty="0"/>
              <a:t>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từ</a:t>
            </a:r>
            <a:r>
              <a:rPr lang="en-US" dirty="0"/>
              <a:t> “</a:t>
            </a:r>
            <a:r>
              <a:rPr lang="en-US" dirty="0" err="1"/>
              <a:t>Telua</a:t>
            </a:r>
            <a:r>
              <a:rPr lang="en-US" dirty="0"/>
              <a:t>”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5FA1D6C-4939-D783-7AB4-3A96B1C6F2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530" y="1537041"/>
            <a:ext cx="6727912" cy="479460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6645144-4E82-D195-E03B-7C611D9B2A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1084" y="3028765"/>
            <a:ext cx="5692264" cy="3281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1843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1: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>
                <a:solidFill>
                  <a:srgbClr val="FF0000"/>
                </a:solidFill>
              </a:rPr>
              <a:t>Chrome</a:t>
            </a:r>
            <a:r>
              <a:rPr lang="en-US" dirty="0"/>
              <a:t>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solidFill>
                  <a:srgbClr val="FF0000"/>
                </a:solidFill>
              </a:rPr>
              <a:t>Microsoft Edge 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tới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endParaRPr lang="en-US" dirty="0"/>
          </a:p>
          <a:p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 descr="A screenshot of a cell phone&#10;&#10;Description automatically generated with medium confidence">
            <a:extLst>
              <a:ext uri="{FF2B5EF4-FFF2-40B4-BE49-F238E27FC236}">
                <a16:creationId xmlns:a16="http://schemas.microsoft.com/office/drawing/2014/main" id="{594BF286-9129-AFE6-F75D-6E5E55EA882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264" y="2346124"/>
            <a:ext cx="2545232" cy="45291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35FC81-D976-13E5-27E9-68A7B27290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4793" y="2583118"/>
            <a:ext cx="2402327" cy="427488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F381167-374D-3B86-9902-B3A92153E60F}"/>
              </a:ext>
            </a:extLst>
          </p:cNvPr>
          <p:cNvSpPr txBox="1"/>
          <p:nvPr/>
        </p:nvSpPr>
        <p:spPr>
          <a:xfrm>
            <a:off x="3839290" y="4329239"/>
            <a:ext cx="2256709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/>
              <a:t>Nhấp</a:t>
            </a:r>
            <a:r>
              <a:rPr lang="en-US" sz="1200" dirty="0"/>
              <a:t> </a:t>
            </a:r>
            <a:r>
              <a:rPr lang="en-US" sz="1200" dirty="0" err="1"/>
              <a:t>vô</a:t>
            </a:r>
            <a:r>
              <a:rPr lang="en-US" sz="1200" dirty="0"/>
              <a:t> </a:t>
            </a:r>
            <a:r>
              <a:rPr lang="en-US" sz="1200" dirty="0" err="1"/>
              <a:t>biểu</a:t>
            </a:r>
            <a:r>
              <a:rPr lang="en-US" sz="1200" dirty="0"/>
              <a:t> </a:t>
            </a:r>
            <a:r>
              <a:rPr lang="en-US" sz="1200" dirty="0" err="1"/>
              <a:t>tượng</a:t>
            </a:r>
            <a:r>
              <a:rPr lang="en-US" sz="1200" dirty="0"/>
              <a:t> </a:t>
            </a:r>
            <a:r>
              <a:rPr lang="en-US" sz="1200" dirty="0" err="1"/>
              <a:t>cài</a:t>
            </a:r>
            <a:r>
              <a:rPr lang="en-US" sz="1200" dirty="0"/>
              <a:t> </a:t>
            </a:r>
            <a:r>
              <a:rPr lang="en-US" sz="1200" dirty="0" err="1"/>
              <a:t>đặt</a:t>
            </a:r>
            <a:r>
              <a:rPr lang="en-US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711421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985961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2: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 App”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”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7510B89-F2EE-D6A1-6D57-1656494BC2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8162" y="1706112"/>
            <a:ext cx="2657971" cy="472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093536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3: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vô</a:t>
            </a:r>
            <a:r>
              <a:rPr lang="en-US" dirty="0"/>
              <a:t> “Install”  hay “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” 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khoảng</a:t>
            </a:r>
            <a:r>
              <a:rPr lang="en-US" dirty="0"/>
              <a:t> 1 </a:t>
            </a:r>
            <a:r>
              <a:rPr lang="en-US" dirty="0" err="1"/>
              <a:t>phút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chương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</a:t>
            </a:r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DB957A3-03A6-1876-D9F8-44D2F9554F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7828" y="1453438"/>
            <a:ext cx="2799964" cy="4982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805593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6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</a:t>
            </a:r>
            <a:r>
              <a:rPr lang="en-US" dirty="0" err="1"/>
              <a:t>tượng</a:t>
            </a:r>
            <a:r>
              <a:rPr lang="en-US" dirty="0"/>
              <a:t> Icon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0F2254-2A10-F59C-F659-CFD74A1D8723}"/>
              </a:ext>
            </a:extLst>
          </p:cNvPr>
          <p:cNvSpPr txBox="1"/>
          <p:nvPr/>
        </p:nvSpPr>
        <p:spPr>
          <a:xfrm>
            <a:off x="288235" y="1025958"/>
            <a:ext cx="985961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biểu</a:t>
            </a:r>
            <a:r>
              <a:rPr lang="en-US" dirty="0"/>
              <a:t> Icon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di </a:t>
            </a:r>
            <a:r>
              <a:rPr lang="en-US" dirty="0" err="1"/>
              <a:t>động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722F6D-9DE4-46D7-9709-C1A3D8D9DB85}"/>
              </a:ext>
            </a:extLst>
          </p:cNvPr>
          <p:cNvSpPr txBox="1"/>
          <p:nvPr/>
        </p:nvSpPr>
        <p:spPr>
          <a:xfrm>
            <a:off x="288234" y="1690865"/>
            <a:ext cx="4882577" cy="12926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</a:t>
            </a:r>
            <a:r>
              <a:rPr lang="en-US" sz="2400" dirty="0" err="1">
                <a:solidFill>
                  <a:srgbClr val="00B0F0"/>
                </a:solidFill>
              </a:rPr>
              <a:t>Tạo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biểu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tượng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trên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điện</a:t>
            </a:r>
            <a:r>
              <a:rPr lang="en-US" sz="2400" dirty="0">
                <a:solidFill>
                  <a:srgbClr val="00B0F0"/>
                </a:solidFill>
              </a:rPr>
              <a:t> </a:t>
            </a:r>
            <a:r>
              <a:rPr lang="en-US" sz="2400" dirty="0" err="1">
                <a:solidFill>
                  <a:srgbClr val="00B0F0"/>
                </a:solidFill>
              </a:rPr>
              <a:t>thoại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dirty="0"/>
              <a:t>   - </a:t>
            </a:r>
            <a:r>
              <a:rPr lang="en-US" dirty="0" err="1"/>
              <a:t>Bước</a:t>
            </a:r>
            <a:r>
              <a:rPr lang="en-US" dirty="0"/>
              <a:t> 4:   </a:t>
            </a:r>
            <a:r>
              <a:rPr lang="en-US" dirty="0" err="1"/>
              <a:t>Kiếm</a:t>
            </a:r>
            <a:r>
              <a:rPr lang="en-US" dirty="0"/>
              <a:t>  </a:t>
            </a:r>
            <a:r>
              <a:rPr lang="en-US" dirty="0" err="1"/>
              <a:t>Telua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endParaRPr lang="en-US" dirty="0"/>
          </a:p>
          <a:p>
            <a:r>
              <a:rPr lang="en-US" dirty="0"/>
              <a:t>      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AD9600E-EACD-4875-CC84-B143856B0E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264" y="2602218"/>
            <a:ext cx="2061839" cy="3668993"/>
          </a:xfrm>
          <a:prstGeom prst="rect">
            <a:avLst/>
          </a:prstGeom>
        </p:spPr>
      </p:pic>
      <p:pic>
        <p:nvPicPr>
          <p:cNvPr id="10" name="Picture 9" descr="A blue square with white letter t&#10;&#10;Description automatically generated with medium confidence">
            <a:extLst>
              <a:ext uri="{FF2B5EF4-FFF2-40B4-BE49-F238E27FC236}">
                <a16:creationId xmlns:a16="http://schemas.microsoft.com/office/drawing/2014/main" id="{82A17D60-418A-D745-6E21-6C5F05BD72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8376" y="2548669"/>
            <a:ext cx="2122024" cy="37760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A5036AE-326F-3F5A-7CA4-076E0182872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36643" y="2548669"/>
            <a:ext cx="2287055" cy="3568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31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74" y="109922"/>
            <a:ext cx="8596668" cy="84957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qua Email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9A7C-5D44-C762-2283-C4C44341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2" y="1681056"/>
            <a:ext cx="5436258" cy="172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408AB-EBF4-9612-A02F-7AA3464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2" y="1580485"/>
            <a:ext cx="4810748" cy="168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01BE4-011E-1F75-2DE8-66F06D3E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74" y="4356432"/>
            <a:ext cx="4590257" cy="250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F80B9-3516-63C8-05B4-B5AFD555D871}"/>
              </a:ext>
            </a:extLst>
          </p:cNvPr>
          <p:cNvSpPr txBox="1"/>
          <p:nvPr/>
        </p:nvSpPr>
        <p:spPr>
          <a:xfrm>
            <a:off x="291366" y="3539380"/>
            <a:ext cx="986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Khi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Email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trong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B8BD1-54D2-7203-F9F1-6F0036C32033}"/>
              </a:ext>
            </a:extLst>
          </p:cNvPr>
          <p:cNvSpPr txBox="1"/>
          <p:nvPr/>
        </p:nvSpPr>
        <p:spPr>
          <a:xfrm>
            <a:off x="291366" y="1010283"/>
            <a:ext cx="986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8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1852</TotalTime>
  <Words>1680</Words>
  <Application>Microsoft Office PowerPoint</Application>
  <PresentationFormat>Widescreen</PresentationFormat>
  <Paragraphs>149</Paragraphs>
  <Slides>29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Đăng kí một tài khoản qua Email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5 Cài đặt cứng thông tin Wi-Fi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6 Tạo biểu tượng Icon trên thiết bị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219</cp:revision>
  <cp:lastPrinted>2023-07-04T12:01:21Z</cp:lastPrinted>
  <dcterms:created xsi:type="dcterms:W3CDTF">2023-06-02T04:17:49Z</dcterms:created>
  <dcterms:modified xsi:type="dcterms:W3CDTF">2023-07-04T16:30:11Z</dcterms:modified>
</cp:coreProperties>
</file>